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21401</TotalTime>
  <Words>4550</Words>
  <Application>Microsoft Office PowerPoint</Application>
  <PresentationFormat>寬螢幕</PresentationFormat>
  <Paragraphs>672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592</cp:revision>
  <dcterms:created xsi:type="dcterms:W3CDTF">2022-05-31T08:46:30Z</dcterms:created>
  <dcterms:modified xsi:type="dcterms:W3CDTF">2022-08-02T06:00:23Z</dcterms:modified>
</cp:coreProperties>
</file>